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58"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79" d="100"/>
          <a:sy n="79" d="100"/>
        </p:scale>
        <p:origin x="-149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22584F-FFE0-471A-8BD1-6FF3C1B14414}" type="datetimeFigureOut">
              <a:rPr lang="en-US" smtClean="0"/>
              <a:pPr/>
              <a:t>5/4/2009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C77EB4-4BE4-4D2D-91B9-2F99A55A716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22584F-FFE0-471A-8BD1-6FF3C1B14414}" type="datetimeFigureOut">
              <a:rPr lang="en-US" smtClean="0"/>
              <a:pPr/>
              <a:t>5/4/2009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C77EB4-4BE4-4D2D-91B9-2F99A55A716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22584F-FFE0-471A-8BD1-6FF3C1B14414}" type="datetimeFigureOut">
              <a:rPr lang="en-US" smtClean="0"/>
              <a:pPr/>
              <a:t>5/4/2009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C77EB4-4BE4-4D2D-91B9-2F99A55A716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22584F-FFE0-471A-8BD1-6FF3C1B14414}" type="datetimeFigureOut">
              <a:rPr lang="en-US" smtClean="0"/>
              <a:pPr/>
              <a:t>5/4/2009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C77EB4-4BE4-4D2D-91B9-2F99A55A716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22584F-FFE0-471A-8BD1-6FF3C1B14414}" type="datetimeFigureOut">
              <a:rPr lang="en-US" smtClean="0"/>
              <a:pPr/>
              <a:t>5/4/2009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C77EB4-4BE4-4D2D-91B9-2F99A55A716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E22584F-FFE0-471A-8BD1-6FF3C1B14414}" type="datetimeFigureOut">
              <a:rPr lang="en-US" smtClean="0"/>
              <a:pPr/>
              <a:t>5/4/2009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C77EB4-4BE4-4D2D-91B9-2F99A55A716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22584F-FFE0-471A-8BD1-6FF3C1B14414}" type="datetimeFigureOut">
              <a:rPr lang="en-US" smtClean="0"/>
              <a:pPr/>
              <a:t>5/4/2009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C77EB4-4BE4-4D2D-91B9-2F99A55A716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22584F-FFE0-471A-8BD1-6FF3C1B14414}" type="datetimeFigureOut">
              <a:rPr lang="en-US" smtClean="0"/>
              <a:pPr/>
              <a:t>5/4/2009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C77EB4-4BE4-4D2D-91B9-2F99A55A716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22584F-FFE0-471A-8BD1-6FF3C1B14414}" type="datetimeFigureOut">
              <a:rPr lang="en-US" smtClean="0"/>
              <a:pPr/>
              <a:t>5/4/2009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C77EB4-4BE4-4D2D-91B9-2F99A55A716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22584F-FFE0-471A-8BD1-6FF3C1B14414}" type="datetimeFigureOut">
              <a:rPr lang="en-US" smtClean="0"/>
              <a:pPr/>
              <a:t>5/4/2009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C77EB4-4BE4-4D2D-91B9-2F99A55A716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22584F-FFE0-471A-8BD1-6FF3C1B14414}" type="datetimeFigureOut">
              <a:rPr lang="en-US" smtClean="0"/>
              <a:pPr/>
              <a:t>5/4/2009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C77EB4-4BE4-4D2D-91B9-2F99A55A716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22584F-FFE0-471A-8BD1-6FF3C1B14414}" type="datetimeFigureOut">
              <a:rPr lang="en-US" smtClean="0"/>
              <a:pPr/>
              <a:t>5/4/2009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C77EB4-4BE4-4D2D-91B9-2F99A55A716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Light Emitting Diodes</a:t>
            </a:r>
            <a:br>
              <a:rPr lang="en-US" dirty="0" smtClean="0"/>
            </a:br>
            <a:r>
              <a:rPr lang="en-US" dirty="0" smtClean="0"/>
              <a:t>(LED)</a:t>
            </a:r>
            <a:endParaRPr lang="en-US" dirty="0"/>
          </a:p>
        </p:txBody>
      </p:sp>
      <p:sp>
        <p:nvSpPr>
          <p:cNvPr id="3" name="Subtitle 2"/>
          <p:cNvSpPr>
            <a:spLocks noGrp="1"/>
          </p:cNvSpPr>
          <p:nvPr>
            <p:ph type="subTitle" idx="1"/>
          </p:nvPr>
        </p:nvSpPr>
        <p:spPr/>
        <p:txBody>
          <a:bodyPr/>
          <a:lstStyle/>
          <a:p>
            <a:r>
              <a:rPr lang="en-US" sz="2400" dirty="0" smtClean="0"/>
              <a:t>By: </a:t>
            </a:r>
            <a:r>
              <a:rPr lang="en-US" sz="2400" dirty="0" err="1" smtClean="0"/>
              <a:t>Maylise</a:t>
            </a:r>
            <a:r>
              <a:rPr lang="en-US" sz="2400" dirty="0" smtClean="0"/>
              <a:t> </a:t>
            </a:r>
            <a:r>
              <a:rPr lang="en-US" sz="2400" dirty="0" smtClean="0"/>
              <a:t>Nieves</a:t>
            </a:r>
            <a:r>
              <a:rPr lang="en-US" sz="2400" dirty="0" smtClean="0"/>
              <a:t>, Jessica Leon, Ashley Santos, </a:t>
            </a:r>
            <a:r>
              <a:rPr lang="en-US" sz="2400" dirty="0" err="1" smtClean="0"/>
              <a:t>Restney</a:t>
            </a:r>
            <a:r>
              <a:rPr lang="en-US" sz="2400" dirty="0" smtClean="0"/>
              <a:t> </a:t>
            </a:r>
            <a:r>
              <a:rPr lang="en-US" sz="2400" dirty="0" smtClean="0"/>
              <a:t>Acosta, Carlos Reyes, and Samuel Jimenez</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could be use?</a:t>
            </a:r>
            <a:endParaRPr lang="en-US" dirty="0"/>
          </a:p>
        </p:txBody>
      </p:sp>
      <p:sp>
        <p:nvSpPr>
          <p:cNvPr id="3" name="Content Placeholder 2"/>
          <p:cNvSpPr>
            <a:spLocks noGrp="1"/>
          </p:cNvSpPr>
          <p:nvPr>
            <p:ph idx="1"/>
          </p:nvPr>
        </p:nvSpPr>
        <p:spPr/>
        <p:txBody>
          <a:bodyPr>
            <a:normAutofit/>
          </a:bodyPr>
          <a:lstStyle/>
          <a:p>
            <a:pPr>
              <a:buNone/>
            </a:pPr>
            <a:r>
              <a:rPr lang="en-US" b="1" dirty="0" smtClean="0"/>
              <a:t>Light emitting diodes</a:t>
            </a:r>
            <a:r>
              <a:rPr lang="en-US" dirty="0" smtClean="0"/>
              <a:t>, commonly called LEDs, are real unsung heroes in the electronics world. They do dozens of different jobs and are found in all kinds of devices.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Costs/ Availability</a:t>
            </a:r>
            <a:endParaRPr lang="en-US" dirty="0"/>
          </a:p>
        </p:txBody>
      </p:sp>
      <p:sp>
        <p:nvSpPr>
          <p:cNvPr id="3" name="Content Placeholder 2"/>
          <p:cNvSpPr>
            <a:spLocks noGrp="1"/>
          </p:cNvSpPr>
          <p:nvPr>
            <p:ph idx="1"/>
          </p:nvPr>
        </p:nvSpPr>
        <p:spPr/>
        <p:txBody>
          <a:bodyPr/>
          <a:lstStyle/>
          <a:p>
            <a:pPr>
              <a:buNone/>
            </a:pPr>
            <a:r>
              <a:rPr lang="en-US" dirty="0" smtClean="0"/>
              <a:t>Depending on the type of LED you want they are not that expensive. For example: If you want a LED sign for your new business its going to cost about $1,000. Now if you want to get like a digital clock they are available pretty much anywhere and may cost about $</a:t>
            </a:r>
            <a:r>
              <a:rPr lang="en-US" dirty="0" smtClean="0"/>
              <a:t>2.00. </a:t>
            </a:r>
            <a:r>
              <a:rPr lang="en-US" dirty="0" smtClean="0"/>
              <a:t>Simply put, many of the LED products now available are not worth buying.</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Environmental/Other Concerns</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Until now, the lighting industry has provided the world a no-win option where we either choose highly inefficient </a:t>
            </a:r>
            <a:r>
              <a:rPr lang="en-US" dirty="0" err="1" smtClean="0"/>
              <a:t>incandescents</a:t>
            </a:r>
            <a:r>
              <a:rPr lang="en-US" dirty="0" smtClean="0"/>
              <a:t> or follow the advice of media and government offices to use fluorescents that contain mercury, look horrible in most cases, and are typically not or only partially dimmable. These options do not lend well to the “build a greener future” philosophy of our great nation’s leaders. Fortunately, you no longer have to consider only these outdated technologies. Recent LED technological breakthroughs have signaled an entirely new battle on the lighting front. We now have sensible alternatives that last longer than both Incandescent lighting, and Compact Fluorescent (CFL) and give off a much more beautiful light. LEDs are not only mercury free, they're also 300% more energy efficient than fluorescent lights and about 1000% more efficient than incandescent lights.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Its </a:t>
            </a:r>
            <a:r>
              <a:rPr lang="en-US" smtClean="0"/>
              <a:t>Not Being Used </a:t>
            </a:r>
            <a:r>
              <a:rPr lang="en-US" dirty="0" smtClean="0"/>
              <a:t>M</a:t>
            </a:r>
            <a:r>
              <a:rPr lang="en-US" smtClean="0"/>
              <a:t>ore</a:t>
            </a:r>
            <a:endParaRPr lang="en-US" dirty="0"/>
          </a:p>
        </p:txBody>
      </p:sp>
      <p:sp>
        <p:nvSpPr>
          <p:cNvPr id="3" name="Content Placeholder 2"/>
          <p:cNvSpPr>
            <a:spLocks noGrp="1"/>
          </p:cNvSpPr>
          <p:nvPr>
            <p:ph idx="1"/>
          </p:nvPr>
        </p:nvSpPr>
        <p:spPr>
          <a:xfrm>
            <a:off x="147434" y="1371600"/>
            <a:ext cx="8615566" cy="4578081"/>
          </a:xfrm>
        </p:spPr>
        <p:txBody>
          <a:bodyPr>
            <a:normAutofit/>
          </a:bodyPr>
          <a:lstStyle/>
          <a:p>
            <a:pPr>
              <a:buNone/>
            </a:pPr>
            <a:r>
              <a:rPr lang="en-US" dirty="0" smtClean="0"/>
              <a:t>But even as strong an LED booster as the Department of Energy, which maintains its own </a:t>
            </a:r>
            <a:r>
              <a:rPr lang="en-US" dirty="0" smtClean="0"/>
              <a:t>Website on </a:t>
            </a:r>
            <a:r>
              <a:rPr lang="en-US" dirty="0" smtClean="0"/>
              <a:t>solid-state lighting, cautions that the road to the LED revolution will be rocky, littered with products that don’t perform as advertised and delayed by an inability to surpass the output of today’s conventional lighting </a:t>
            </a:r>
            <a:r>
              <a:rPr lang="en-US" dirty="0" smtClean="0"/>
              <a:t>sources</a:t>
            </a:r>
            <a:r>
              <a:rPr lang="en-US" smtClean="0"/>
              <a:t>. </a:t>
            </a: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Where Its Being Used Now</a:t>
            </a:r>
            <a:endParaRPr lang="en-US" dirty="0"/>
          </a:p>
        </p:txBody>
      </p:sp>
      <p:sp>
        <p:nvSpPr>
          <p:cNvPr id="3" name="Content Placeholder 2"/>
          <p:cNvSpPr>
            <a:spLocks noGrp="1"/>
          </p:cNvSpPr>
          <p:nvPr>
            <p:ph idx="1"/>
          </p:nvPr>
        </p:nvSpPr>
        <p:spPr/>
        <p:txBody>
          <a:bodyPr/>
          <a:lstStyle/>
          <a:p>
            <a:pPr>
              <a:buNone/>
            </a:pPr>
            <a:r>
              <a:rPr lang="en-US" dirty="0" smtClean="0"/>
              <a:t>Among other things, they form the numbers on digital </a:t>
            </a:r>
            <a:r>
              <a:rPr lang="en-US" dirty="0" smtClean="0"/>
              <a:t>clocks, </a:t>
            </a:r>
            <a:r>
              <a:rPr lang="en-US" dirty="0" smtClean="0"/>
              <a:t>transmit information from remote controls, light up watches and tell you when your appliances are turned on. Collected together, they can form images on a jumbo television </a:t>
            </a:r>
            <a:r>
              <a:rPr lang="en-US" dirty="0" smtClean="0"/>
              <a:t>screen</a:t>
            </a:r>
            <a:r>
              <a:rPr lang="en-US" dirty="0" smtClean="0"/>
              <a:t> </a:t>
            </a:r>
            <a:r>
              <a:rPr lang="en-US" dirty="0" smtClean="0"/>
              <a:t>or </a:t>
            </a:r>
            <a:r>
              <a:rPr lang="en-US" dirty="0" smtClean="0"/>
              <a:t>illuminate a traffic light.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TotalTime>
  <Words>411</Words>
  <Application>Microsoft Office PowerPoint</Application>
  <PresentationFormat>On-screen Show (4:3)</PresentationFormat>
  <Paragraphs>12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Light Emitting Diodes (LED)</vt:lpstr>
      <vt:lpstr>How it could be use?</vt:lpstr>
      <vt:lpstr>Costs/ Availability</vt:lpstr>
      <vt:lpstr>Environmental/Other Concerns</vt:lpstr>
      <vt:lpstr>Why Its Not Being Used More</vt:lpstr>
      <vt:lpstr>Where Its Being Used Now</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Light Emitting Diodes (LED)</dc:title>
  <dc:creator> </dc:creator>
  <cp:lastModifiedBy> </cp:lastModifiedBy>
  <cp:revision>7</cp:revision>
  <dcterms:created xsi:type="dcterms:W3CDTF">2009-04-28T13:37:34Z</dcterms:created>
  <dcterms:modified xsi:type="dcterms:W3CDTF">2009-05-04T12:58:49Z</dcterms:modified>
</cp:coreProperties>
</file>